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Cyber Security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essential practice for protecting digital systems.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 and Key Takeaways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Key points to remember from the presentation.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65227"/>
            <a:ext cx="590419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cyber security?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379285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Cyber security involves protecting systems, networks, and data from digital attacks.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319599" y="475357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includes implementing policies and practices to prevent unauthorized access and cyber threats.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64603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Top 10 Most Notorious Hackers Of All Time In This Internet World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65271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498288" y="36943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Kevin Mitnick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209455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Social engineering expert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5271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6185" y="369439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7290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Adrian Lamo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209455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Responsible for high-profile security breaches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53160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498288" y="53576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070503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Albert Gonzalez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070503" y="5872758"/>
            <a:ext cx="413361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Mastermind behind the largest data breaches in history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3160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6185" y="535769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3923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Robert Tappan Morris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872758"/>
            <a:ext cx="413361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the first computer worm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Networking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overview of the fundamental concepts and principles of networking.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498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OSI MODELS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9667"/>
            <a:ext cx="31938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Layers of Communication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Defines the process of how data is transmitted over a network.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39996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Standardization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687" y="4569023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Allows for seamless communication between different types of computer systems.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3147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DASHBOARD OF CISCO PACKET TRACER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3164562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2D4DF2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49" y="3187422"/>
            <a:ext cx="3043238" cy="1863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8389" y="53512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Workspace Layout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348389" y="583168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dashboard consists of workspace area for network design and configuration.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770602" y="3164562"/>
            <a:ext cx="3088958" cy="1909048"/>
          </a:xfrm>
          <a:prstGeom prst="roundRect">
            <a:avLst>
              <a:gd name="adj" fmla="val 20951"/>
            </a:avLst>
          </a:prstGeom>
          <a:noFill/>
          <a:ln w="22860">
            <a:solidFill>
              <a:srgbClr val="015F98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62" y="3187422"/>
            <a:ext cx="3043238" cy="18633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70602" y="53512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Simulation Tools</a:t>
            </a:r>
            <a:endParaRPr lang="en-US" sz="2187" dirty="0"/>
          </a:p>
        </p:txBody>
      </p:sp>
      <p:sp>
        <p:nvSpPr>
          <p:cNvPr id="12" name="Text 7"/>
          <p:cNvSpPr/>
          <p:nvPr/>
        </p:nvSpPr>
        <p:spPr>
          <a:xfrm>
            <a:off x="5770602" y="5831681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simulation tools for testing network scenarios and configurations.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192816" y="3164562"/>
            <a:ext cx="3089077" cy="1909167"/>
          </a:xfrm>
          <a:prstGeom prst="roundRect">
            <a:avLst>
              <a:gd name="adj" fmla="val 20949"/>
            </a:avLst>
          </a:prstGeom>
          <a:noFill/>
          <a:ln w="22860">
            <a:solidFill>
              <a:srgbClr val="AD1F96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676" y="3187422"/>
            <a:ext cx="3043357" cy="186344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92816" y="535138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Device Library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9192816" y="5831800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Extensive device library with routers, switches, and other network components.</a:t>
            </a: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76111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What is Python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34256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is a high-level, interpreted programming language known for its simplicity and readability.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701409"/>
            <a:ext cx="65106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TYPES IN PYTHON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703790" y="3840123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Integer: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Represents whole numbers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4284345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Float: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Represents decimal numbers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4728567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String: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Represents text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5172789"/>
            <a:ext cx="9578102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List:</a:t>
            </a:r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Represents a collection of items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458516"/>
            <a:ext cx="983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Top 10 Web Application Security Risks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67833" y="2486144"/>
            <a:ext cx="27742" cy="4284821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6" name="Shape 3"/>
          <p:cNvSpPr/>
          <p:nvPr/>
        </p:nvSpPr>
        <p:spPr>
          <a:xfrm>
            <a:off x="2931616" y="2895779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7" name="Shape 4"/>
          <p:cNvSpPr/>
          <p:nvPr/>
        </p:nvSpPr>
        <p:spPr>
          <a:xfrm>
            <a:off x="2431673" y="265973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81573" y="2701409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3903702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Injection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3903702" y="3188732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Unvalidated user input to execute unauthorized commands.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931616" y="4398109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2" name="Shape 9"/>
          <p:cNvSpPr/>
          <p:nvPr/>
        </p:nvSpPr>
        <p:spPr>
          <a:xfrm>
            <a:off x="2431673" y="416206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15F9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81573" y="420374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3903702" y="4210645"/>
            <a:ext cx="284273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Broken Authentication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3903702" y="4691063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Improperly managed logins and sessions can lead to unauthorized access.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2931616" y="5900440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7" name="Shape 14"/>
          <p:cNvSpPr/>
          <p:nvPr/>
        </p:nvSpPr>
        <p:spPr>
          <a:xfrm>
            <a:off x="2431673" y="566439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AD1F9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2581573" y="5706070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3903702" y="5712976"/>
            <a:ext cx="307645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Sensitive Data Exposure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3903702" y="6193393"/>
            <a:ext cx="837819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Improperly protected sensitive data, leading to security breaches.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2024-02-28T06:24:35Z</dcterms:created>
  <dcterms:modified xsi:type="dcterms:W3CDTF">2024-02-28T06:24:35Z</dcterms:modified>
</cp:coreProperties>
</file>